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</p:sldIdLst>
  <p:sldSz cx="12192000" cy="6858000"/>
  <p:notesSz cx="6888163" cy="10020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66E4B-EE61-4D08-BD33-1C575299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F1BD5D-EF80-42CA-879F-10C1767D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AAF6-5F82-4358-B8A6-C359AFE0E6BE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553DF9-2194-4D38-944E-10E78921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4F2386-624E-490E-B5B5-58859377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EDAD-0ECB-4F00-B8BB-2DED54622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8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BECE6A-2D71-45A8-B91C-BF53A607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85495-F359-438A-B87E-CE4961F0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2FA5D-8F98-4EC0-AAFA-35CCD8363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FAAF6-5F82-4358-B8A6-C359AFE0E6BE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3A268D-431B-4727-BE36-79D3ADEE1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516EA-4F03-4A1D-AA22-70D70A557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3EDAD-0ECB-4F00-B8BB-2DED54622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858027-116F-4A0A-A412-7E38C67E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自动控制原理</a:t>
            </a:r>
            <a:b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4800" b="1" spc="600">
                <a:latin typeface="微软雅黑" panose="020B0503020204020204" pitchFamily="34" charset="-122"/>
                <a:ea typeface="微软雅黑" panose="020B0503020204020204" pitchFamily="34" charset="-122"/>
              </a:rPr>
              <a:t>现代控制理论</a:t>
            </a:r>
            <a:endParaRPr lang="zh-CN" altLang="en-US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FFE96-6418-4BA9-A7B0-4C1ED530E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46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929699-BEC8-4775-9F9C-4BAB37DC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6830A-2F08-4B22-930E-435DA598C9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48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BDB559-8AB1-433F-B9D5-876DE774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89EC8-8B55-42B1-988D-BC3D865DE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4478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DB2652-8D25-48DF-8107-032E4302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356A4-8803-4476-8E6D-5B2D64D7AB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5631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37F755-34AD-4E11-BDBE-3EE88576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54A8D2-685D-4842-BB42-367D3734FD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42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EC5B2F-4C7F-475B-8C3B-26E926E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62F1F-C392-402F-B487-EC1994035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5251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ECEC35-E8D0-4C17-939A-73B643CD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8170B-483B-4B02-A9C5-BCACEB0E4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8915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378D2D-FAD1-4D99-9199-D0A20C6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50CF37-B40A-4B8A-B9E0-2134C31B21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638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F8E67E-C06E-4060-88CA-7AA7B203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13785-71B6-4D33-B2E5-88ED00E6B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72899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B87D73-C5B3-482F-B344-F75EA0BC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0A22E3-6FEE-4A2B-8034-838E75500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241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185C65-7D7B-4BEB-855A-29062B22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F6BE6-3231-4D4A-B0F8-A1B6CA269E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0217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E07F28-B242-4F51-BA9F-93B25D02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B016F-C808-4F59-8115-44EC4A8AC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403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06A1FE-0904-4DA2-9A55-45B745E7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E8837-E783-4183-AA52-A0680F8B0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23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000059-A8F1-4ED7-936C-B5B67BE8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114965-D5CB-40D3-813B-9D292578D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244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04B103-83DE-428B-BAE9-9781B632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0299D-DBE9-4B6F-805A-924F66D5C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2006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B7BC85-22D2-4EC0-9B3F-2C789966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D33BC4-4FEB-4A6B-A5FF-554AA8C3A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8055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0BE366-6272-404E-AF8F-13ACC93A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</a:t>
            </a:r>
            <a:r>
              <a:rPr lang="zh-CN" altLang="en-US"/>
              <a:t>7</a:t>
            </a:r>
            <a:r>
              <a:rPr lang="en-US" altLang="zh-CN"/>
              <a:t> </a:t>
            </a:r>
            <a:r>
              <a:rPr lang="zh-CN" altLang="en-US"/>
              <a:t>离散系统的数字校正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F5DDF-27B4-48D4-AEA5-EA837C625D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76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1A8781-9222-4022-B1C7-CDEF76F7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E9A706-E00F-4824-A737-76301B978B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7257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4F37F5-026B-4474-9189-0DE9A1BC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44632-ECDC-4C59-AB0A-53FF15954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596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078643-A9C2-4CE1-9EBD-ED3D0FD0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076F5-9DD2-4E40-9306-43CB4766C0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585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E3F8AF-86CA-4894-81EE-8CBB7F54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F2BC51-B800-43EB-B1FF-9AC9E81E85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55481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ED3132-8C0B-4DF0-A5FA-F8D7A265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E5996-4393-4E61-8CAF-57DA115E5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33673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6795B0-C52E-4E29-B119-DC2AAA96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90D1A-7366-45DC-AE4C-9A7E088E5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9778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42F08C-D438-493C-9A9D-4F9BB38A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2DF52A-BD6A-4064-A539-54EF449752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74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2D785B-1E04-482E-A6AF-202CA247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86908E-16C3-4901-B49F-A3B7E9176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2821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102AAB-5E88-4EEB-9546-5F235DA7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3553E-D369-42DF-B9B0-3285E4739B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2404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BA6713-0E9A-4B09-840D-C7C12CA3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A115EB-9C9B-41D3-9346-A5A8D00E5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3307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3BDFF5-3838-4DCF-85FD-0F8E8B0A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0830E8-D8F8-4FF3-8C8D-E3EFB8445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89805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CE4A6E-D4FB-47FE-BDAF-873262AB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D703C6-F3F6-4068-93E4-79BC495E7A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05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0D08E9-51FC-48A0-AE15-0897FEE2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E5F552-FDB1-48C2-A62D-BC8B596EF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6946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E9265C-FCAD-4A3B-A920-7F1EA00E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47AEDE-49AF-4F6C-99EE-46B0B76509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53853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F66F50-59DF-4C6B-9AE9-19E7AC16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7DD-04A5-4174-AA04-18578C26C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02371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821456-35B3-4FF4-8A9D-6BF7CAC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33676-914F-4476-9212-2F8717888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407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EC67D8-5B0E-4414-95EC-EE1B0B23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6AD7A1-6F1C-45F8-B4D0-033D149A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30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EB64F3-766D-444B-95D3-A72CB86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813B03-F4F2-4C89-B404-E677FDD26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73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94B0FE-8328-4DA7-8638-AA810104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17B0C-FDB2-4F32-A59A-C33A1AD46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5068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A3E646-60ED-47B6-BAFB-FF4191CC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7-7 </a:t>
            </a:r>
            <a:r>
              <a:rPr lang="zh-CN" altLang="en-US"/>
              <a:t>离散控制系统设计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22BFDA-C889-4CC4-A433-781F1F904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476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74FA58-01BF-4609-901F-4E7A0136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黑体" pitchFamily="2" charset="-122"/>
              </a:rPr>
              <a:t>7-7 </a:t>
            </a:r>
            <a:r>
              <a:rPr lang="zh-CN" altLang="en-US"/>
              <a:t>离散控制系统设计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03241-FD6B-4305-888F-F11069DB0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5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FD1646-ECA3-4BE8-B505-61FCBD0D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6FAD1-78EF-4C8C-8883-FE9781DDE4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6898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98D4E8-D7E4-4356-AB2B-2CE6135C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51018-4AFE-4EA7-B51A-108BEB952C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411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1B1A7A-FC5C-48AA-A2A2-53DEF81B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习题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2FB62E-BA74-4BD2-B639-3B6F30DCAB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9616AB-0B10-428F-8DB4-4E77592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0F485-5E48-4895-BC1C-B989576BE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6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3A56A4-2A68-4EE1-8DC7-DB365F23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715A9-4643-4E8D-A56C-6F7FC7731C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14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B82FC1-AD7D-4551-8252-9D3DC5FB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3946C-F0C7-4D59-A626-FEFD6C608E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6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324DFE-0B13-4F9C-9C91-3BDF5A04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2C0EF5-F5CB-4F1E-BE37-1A658C03C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72C146-DA62-4A4C-B13D-893595F5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4C705-D6DA-4197-85C7-3877E8B09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2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0763E0-BC6E-400F-9AAA-8A4EB249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5C184-9EEA-4AD4-BD80-BC514D653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490615-C062-433F-94C6-6F67842E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r>
              <a:rPr lang="en-US" altLang="zh-CN"/>
              <a:t>——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现代控制理论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5B002-B3A8-4272-B709-E99B37892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3"/>
    </mc:Choice>
    <mc:Fallback xmlns="">
      <p:transition spd="slow" advTm="287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0227AF-D8E2-47A0-990D-810DC42B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3E4DA8-BDFA-4223-AF35-2B5F2050F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9BBD4B-0D28-4803-AF1A-B326A059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461C91-FCD9-4388-9D0F-42E30A4F27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790512-4130-47E6-860F-30123722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4C62D-6282-47C6-81B7-E30F6DF37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303EE4-41BD-4E2E-92AE-5CC7177C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30040A-C4D5-4298-AF3C-75573CA32C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1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A01F5E-A0E1-4012-8BE0-E04FC921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信号的采样与保持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F26CF7-6146-4C96-97D6-49A2C8597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A7B37D-5DC6-41AB-A596-3DDCABC0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7-</a:t>
            </a:r>
            <a:r>
              <a:rPr lang="en-US" altLang="zh-CN"/>
              <a:t>2 </a:t>
            </a:r>
            <a:r>
              <a:rPr lang="zh-CN" altLang="en-US"/>
              <a:t>信号的采样与保持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425B71-2BBA-4217-9D48-2C0B1CEBD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1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D21353-D9F1-4738-8E06-1094CA26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F2E462-C2AD-4887-9199-C0E9BFD73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8CBD35-1B68-4682-8AAA-0DA47716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E706E4-16FC-4A5B-88A6-14E8DECBD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C64478-24FF-4BDA-9647-42D4A7CE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E3FF3-40AA-42C1-A503-CCA793E08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08FADC-38F3-4FF0-8EA4-82431161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A9CC7-9DFF-4091-B5BD-B35DC85CFB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2DAABF-A836-4444-B2C1-FC6B763D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第七章   离散系统理论分析与方法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4AC866-14FE-4AA5-9E5E-E4A62EF53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3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F50852-8EC2-4CE1-94FE-EA7A6925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A8FA1-5D9C-4195-8892-490F043EA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8BAA0A-2070-41F6-8784-E03A7DA2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7156BA-D489-4D94-98D9-CCA6D3EE41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9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3A2765-BC27-4323-948C-2B2D55D6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AEFD0C-E423-4903-8DE0-3151E520B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C4A3F2-060C-4746-BE1A-84AB7348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00C609-EB58-4C99-BDAD-5E9A549BE3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47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2DC539-693F-46AC-8EB7-2F4A0CF5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6A78C-A568-4E3D-A7AF-919BA22F4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8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8E4717-D7E2-448F-9475-D97CE7CE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D4CA6-E2EC-474E-BCC8-7D55B05CE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2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777E4C-780C-47A5-840A-47F8677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5AFE20-7A9C-4AE6-BA3D-7CDBBCAF4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4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2C7486-6093-4D4E-96EA-BB9A08F8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E7847-DA1F-4263-B03A-9D80026B2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4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1D78AC-B65F-4F65-9346-2738ADD3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7-3 z</a:t>
            </a:r>
            <a:r>
              <a:rPr lang="zh-CN" altLang="en-US"/>
              <a:t>变换理论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1C0E5A-63BD-47D5-BF9F-88B3117A3B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9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0E1950-9A54-4100-8683-15F39CB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9DB30C-6106-4327-BD75-F62C6FBF2E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3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130D4E-E629-43A0-B7A7-B49100E4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7-0 </a:t>
            </a:r>
            <a:r>
              <a:rPr lang="zh-CN" altLang="en-US"/>
              <a:t>概述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D59BB-FDEF-4BC4-840F-7E98F1F814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571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C374CD-5B35-48AE-87C6-A29FD95B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7AE003-4097-4A9B-8A94-CE9825DD1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6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868E40-52CD-4619-8789-FB9F727B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C7A2E-091E-4913-959E-359DD7E57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7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4A6EBA-1BBA-4159-80D1-3DB3FBC6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9E928-6245-4812-966C-0C5651AE4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BDBD41-9BB9-4EB5-ABF8-ADE1CDC0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861446-3DE6-4655-A83A-B512BE45A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0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A4360B-87FD-4712-9B2A-B4F2FD88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97789-DD36-498A-B2E2-65775FC61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78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A9A485-27A6-4EBE-8AA0-6AC768D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B947F-7C34-4CAE-92A7-740A52B47C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01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E98170-86D9-4DD1-AE62-D0E11287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D9C79-1DA9-4D6E-9134-399CB41B5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9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B14B19-01EC-49E6-8B89-DA373C9A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937D96-A2B7-4512-81C1-501B92C1BB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7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5CBC5F-C649-41EA-8A0C-79AB5A2A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0AC60-B27D-4907-948D-0A08FBD5D8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97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FB0E33-BEAB-438E-80ED-FC667DFD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F2603-AA11-4205-8ED8-A162DF224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0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6632C6-80E0-43EB-BAA6-09AD55C1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5F642-DBF1-4C98-9A17-7875F91972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4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753BC5-B297-4C99-BA4F-937D73CC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6211D-A96A-4650-AFF0-9F69AAE79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3FDF86-03FF-4D01-AA2B-2546DD61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15F925-590D-479A-A0EB-DEEBDD34F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5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133739-B904-4780-B036-448146C3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44E7CB-0C50-44F4-A4F2-E5B0CDB35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F487A0-DA5D-44A6-AF49-B23F072B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2590F-A5DC-46FF-B6D0-F4F037747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91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78AD86-562A-40BC-85C6-ACA20C4E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0AC4C-A67D-407E-A41B-D5114233B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76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AC007C-05D1-455D-B6C8-CEBE5493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8A44D-5A4E-485B-90CC-08344E691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9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4786BE-5492-4734-8F9F-E8CD4E74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6F691-3C37-49F2-8A68-00096F40DA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36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08C0F1-053E-4E32-B6DD-B095A884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6C78D-0CA8-4FAD-A29E-ADD7EE108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C2300D-9ED5-4E92-85A1-3722AC44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B4663-EA72-48DB-A424-CCDEE801E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3769FA-E4FE-4F37-9CA0-FF0FF646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D1998-82DF-4EBC-9155-6E451C3697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4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C054B0-E4C7-483C-823C-32E7A4BE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4C02D4-7207-4DEE-9DB7-F462DD4D8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5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53D592-8711-4B42-AFD4-B7FBD30B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6B143-34E7-4D32-9E66-689CA2927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18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9C8536-F872-4831-988C-05F6375C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11965-7E83-4B6A-A61A-9043AF69F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1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4CE130-81B8-4EAE-ABAE-80888E66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7-4 </a:t>
            </a:r>
            <a:r>
              <a:rPr lang="zh-CN" altLang="en-US"/>
              <a:t>离散系统的数学模型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6643A-7A89-49D7-A2A6-47D295066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5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0F860F-F6BE-4EDD-B1D2-4D5941F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7F7755-BD6C-42A6-9399-86C11BF0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0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E94C80-47B8-4791-B02D-494FDF4B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C195D-1D5A-47C1-A347-9E5FC9EDB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8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F2A1A4-4A5D-4BE1-8950-B8054038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6EAD4F-9BFC-421C-B5D3-029A924749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55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D87BED-876C-4A66-ABFA-CF7015A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2F6A45-3DAD-495D-9167-D4F2AF8652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97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BEE56A-6ACC-4A5C-9295-1930D98D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E479AA-047B-48AC-B4D3-AC53CDAE1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8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048CB6-EBD2-453C-B6F9-28870E25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3C9CB-9912-4699-A62A-683C0838AA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9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5BC880-FC24-4355-8EC2-342443F1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B23F6-5532-47B9-B9A9-86FD4FCC2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D7350F-115B-4301-BF97-9777E107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BF3AC-A021-491D-B381-29F4383691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86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A27F37-ABB8-4EAB-B332-CF357247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AD8EC4-0787-4332-865D-98A7F7BA0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71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021F33-154F-494E-9027-39146DAA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637F2-0037-4C53-857F-39931440B2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19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64F233-CB38-4C59-B9DB-209E07A5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D60FF5-486F-4069-A2EA-47DCEFA15E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42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E00B42-71DB-415D-9225-1B507788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D83A25-B0FF-4045-9D9C-0B9796DFDF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43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36E484-078E-43FA-8D86-726E520C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425AA7-91B8-4A7C-A4E9-E68D98DD3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05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59CD6B-AAF2-45F3-920E-EA4CB72F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D7907-3F44-4C0A-A96A-ED69FF4BB8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8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7919AB-465A-4ABE-9902-D1C80843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2E4E8-FD8D-47F3-BCC6-17354B7F8E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15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43BB2E-9EB5-4FF5-B483-1B84BD21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4FEBE3-035D-434E-AC61-47C669C0BA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9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DAD32F-1AEC-4BBA-ACEA-A495DF6E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6AA0B6-8267-436F-82B7-3F88DAB06F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7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726CEA-8A51-44C9-8899-396B9D05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BE4E3-526A-405F-B3D2-566B83D71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6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548046-A07D-4231-925B-A323A0E8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9F9C1-3ED5-45F1-99B2-FB5E250E4F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3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D88609-E718-4F67-AB13-18D762E3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F6283-041F-4342-ACA5-E963C8B8B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9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B22211-F944-4C85-8663-9E1A83E9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53750-4422-48A6-9D49-FD6F6C3FB6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81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9EABCE-F31D-4FFB-B270-FD118B2C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88B12F-741E-4A6B-8B9F-A25B20E36D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42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D4AEA7-1ED2-405C-AF26-AA55E8D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0D7DC-4D7C-4FDA-AB21-63C4F71448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03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C4170F-1273-4FEB-B263-82C734BF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42288-06F5-4BBB-BCF2-E86655EE9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7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0656DA-FD3A-4111-A712-3F9A315F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ADA10-40ED-4EF7-A67B-A6D5BC56C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5FE129-592C-4009-866D-8B4FE267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7-5 </a:t>
            </a:r>
            <a:r>
              <a:rPr lang="zh-CN" altLang="en-US"/>
              <a:t>离散系统的稳定性与稳态误差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8294E7-668D-487F-A0FE-1EBE91DAB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6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E0F977-F4A9-4AB1-BA2E-F2A163C7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3815A2-F652-402C-A1D5-BC80DDEDA4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37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BCC1FA-6686-4296-AFDE-197671AA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73785-8E44-47B3-990E-FB7CD1FA8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650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2204F4-5ABD-48DF-A548-1B600370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2302F-C2A1-4518-98C3-591AF1450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057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4A2614-B3D3-4D0B-AD07-45923A81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离散系统的基本概念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3E516-D543-4A67-9546-446EB8E533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3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812229-C4A9-41A9-AFFC-0C6B09E9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F815C3-6C05-4E1B-BC5A-196393165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269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A7B02A-6DB4-4559-BD5D-3EBEEB40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2BA43-BF87-422D-8078-6EE6A78B14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6670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6F6EAE-A768-4567-8A6D-520E9AA9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55103B-8D66-4B44-88F2-DB31B6B3B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764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27DFA5-D3A7-488D-A3B2-EF9FB29E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12FC0-0988-432B-9D72-938E3C3D4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2340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C91820-4D00-4FFA-9C8F-6476669A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D655B-8E32-4F47-A0AD-74A55F885E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88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9E2C6F-F491-4CD7-B36E-160CCA7A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F7261-B393-43A2-B5E1-DC7A3E803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0074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C701C7-56E8-4897-89F4-B01F7C0C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D9C5A3-B029-4C5C-B34D-4A1AB92C9C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038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FBE6C0-4538-42B5-BA1E-79524CAE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092B3-813E-4DE6-835F-A4195B28A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85022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6C28ED-ABD4-4441-BB75-D54314BE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8416E-3580-4F6B-A380-0DC8CB41E9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836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FF2ED8-81A5-40A0-8789-2BEADF78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697377-D80A-46DB-A235-805AE2751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431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宽屏</PresentationFormat>
  <Paragraphs>90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1" baseType="lpstr">
      <vt:lpstr>等线</vt:lpstr>
      <vt:lpstr>等线 Light</vt:lpstr>
      <vt:lpstr>黑体</vt:lpstr>
      <vt:lpstr>微软雅黑</vt:lpstr>
      <vt:lpstr>Arial</vt:lpstr>
      <vt:lpstr>Office 主题​​</vt:lpstr>
      <vt:lpstr>自动控制原理 —— 现代控制理论</vt:lpstr>
      <vt:lpstr>概述——现代控制理论</vt:lpstr>
      <vt:lpstr>第七章   离散系统理论分析与方法</vt:lpstr>
      <vt:lpstr>7-0 概述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7-1离散系统的基本概念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7-2 信号的采样与保持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7-3 z变换理论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7-4 离散系统的数学模型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7-5 离散系统的稳定性与稳态误差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7-7 离散系统的数字校正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7-7 离散控制系统设计</vt:lpstr>
      <vt:lpstr>7-7 离散控制系统设计</vt:lpstr>
      <vt:lpstr>PowerPoint 演示文稿</vt:lpstr>
      <vt:lpstr>PowerPoint 演示文稿</vt:lpstr>
      <vt:lpstr>习题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自动控制原理 —— 现代控制理论</dc:title>
  <dc:creator>晓苏 徐</dc:creator>
  <cp:lastModifiedBy>晓苏 徐</cp:lastModifiedBy>
  <cp:revision>1</cp:revision>
  <dcterms:created xsi:type="dcterms:W3CDTF">2020-03-04T08:44:34Z</dcterms:created>
  <dcterms:modified xsi:type="dcterms:W3CDTF">2020-03-04T08:44:34Z</dcterms:modified>
</cp:coreProperties>
</file>